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0CDBCD-BB87-4EBD-8D96-BE848FD19F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81690F-81BA-4CD3-A646-9A4D315EAB4B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8284DE-6957-491D-A654-6FEFF9BD1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9D3F-F1FF-4B78-8401-AC4D041C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0A0E-4B2D-4204-910D-53EFFCCF5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C876-2F4C-49C0-8298-20AF9F3C1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CF7A91-85ED-41A6-9DC7-F08309D68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0776AA-A6E9-4F3E-9658-EA97C28AA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6EA4B-9358-4233-88BA-E8406E2BD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C3B45-A18E-4CDB-9786-3FDDF18C0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897E-CD6D-4230-84BF-A012BA1DC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F9529-71E6-48BB-8686-3632ED6DF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DFD407-EAA2-40E4-8E36-699A6BF96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D6971014-51B4-497A-9BC1-0210CB7EC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1" r:id="rId2"/>
    <p:sldLayoutId id="2147483943" r:id="rId3"/>
    <p:sldLayoutId id="2147483944" r:id="rId4"/>
    <p:sldLayoutId id="2147483945" r:id="rId5"/>
    <p:sldLayoutId id="2147483946" r:id="rId6"/>
    <p:sldLayoutId id="2147483940" r:id="rId7"/>
    <p:sldLayoutId id="2147483947" r:id="rId8"/>
    <p:sldLayoutId id="2147483948" r:id="rId9"/>
    <p:sldLayoutId id="2147483939" r:id="rId10"/>
    <p:sldLayoutId id="214748393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Laceration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518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4459206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Employee</a:t>
                      </a:r>
                      <a:r>
                        <a:rPr lang="en-US" sz="1400" baseline="0" dirty="0" smtClean="0"/>
                        <a:t> was de-burring an end piece of a shroud recently cut to size from a chop saw using a vertical belt sander. During the operation the shroud caught the belt and was pulled behind the rest, pulling the shroud in the operators hand. Employee received a severe laceration causing tendon damage.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</a:tr>
              <a:tr h="191920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Education/Training on proper use of belt sander and de-burring operation.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belt sander rest was not seated properly.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cut resistant gloves while handling sharp material.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Improper tool for job. De-burring machine was next to belt sander.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b="0" u="none" dirty="0" smtClean="0">
                          <a:solidFill>
                            <a:schemeClr val="tx1"/>
                          </a:solidFill>
                        </a:rPr>
                        <a:t>Retraining</a:t>
                      </a: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 on safe use of power tools, grinders and PPE.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Preventative maintenance intervals corrected.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Improper tool removed from job.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b="0" u="none" baseline="0" dirty="0" smtClean="0">
                          <a:solidFill>
                            <a:schemeClr val="tx1"/>
                          </a:solidFill>
                        </a:rPr>
                        <a:t>Glove policy and board reviewed and reissued.</a:t>
                      </a:r>
                      <a:endParaRPr lang="en-GB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8627</TotalTime>
  <Words>152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465</cp:revision>
  <cp:lastPrinted>2003-11-04T16:53:27Z</cp:lastPrinted>
  <dcterms:created xsi:type="dcterms:W3CDTF">2004-01-23T18:06:09Z</dcterms:created>
  <dcterms:modified xsi:type="dcterms:W3CDTF">2016-04-07T17:37:22Z</dcterms:modified>
</cp:coreProperties>
</file>